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9"/>
  </p:notesMasterIdLst>
  <p:sldIdLst>
    <p:sldId id="2165" r:id="rId3"/>
    <p:sldId id="2133" r:id="rId4"/>
    <p:sldId id="259" r:id="rId5"/>
    <p:sldId id="2157" r:id="rId6"/>
    <p:sldId id="2255" r:id="rId7"/>
    <p:sldId id="2258" r:id="rId8"/>
    <p:sldId id="2259" r:id="rId9"/>
    <p:sldId id="2166" r:id="rId10"/>
    <p:sldId id="2257" r:id="rId11"/>
    <p:sldId id="2167" r:id="rId12"/>
    <p:sldId id="2168" r:id="rId13"/>
    <p:sldId id="2169" r:id="rId14"/>
    <p:sldId id="2170" r:id="rId15"/>
    <p:sldId id="2171" r:id="rId16"/>
    <p:sldId id="2172" r:id="rId17"/>
    <p:sldId id="2173" r:id="rId1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5226" autoAdjust="0"/>
  </p:normalViewPr>
  <p:slideViewPr>
    <p:cSldViewPr snapToGrid="0">
      <p:cViewPr varScale="1">
        <p:scale>
          <a:sx n="73" d="100"/>
          <a:sy n="73" d="100"/>
        </p:scale>
        <p:origin x="67" y="2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07/04/2022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‹nº›</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07/04/2022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07/04/2022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07/04/2022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07/04/2022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‹nº›</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4/7/2022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07/04/2022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‹nº›</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07/04/2022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07/04/2022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07/04/2022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07/04/2022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07/04/2022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07/04/2022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07/04/2022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‹nº›</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4/7/2022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‹nº›</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3.sv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5.sv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7.sv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9.sv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Roadblocks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was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achieved</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Validation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of</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Resources</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Roadblocks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32656"/>
              <a:chOff x="727806" y="1509355"/>
              <a:chExt cx="2432158" cy="532656"/>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811179"/>
                <a:ext cx="2245564" cy="230832"/>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achieved</a:t>
                </a:r>
                <a:endPar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Implementation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of</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3" y="3514055"/>
              <a:ext cx="3172370" cy="548045"/>
              <a:chOff x="727806" y="1509355"/>
              <a:chExt cx="3172370"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6" y="1509355"/>
                <a:ext cx="11665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2"/>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67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Clients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Outras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questões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a:t>
            </a:r>
            <a:r>
              <a:rPr lang="en-US" sz="1400" dirty="0" err="1">
                <a:solidFill>
                  <a:srgbClr val="00151E"/>
                </a:solidFill>
                <a:latin typeface="Segoe UI Light" panose="020B0502040204020203" pitchFamily="34" charset="0"/>
                <a:cs typeface="Segoe UI Light" panose="020B0502040204020203" pitchFamily="34" charset="0"/>
                <a:sym typeface="DM Sans Regular"/>
              </a:rPr>
              <a:t>definir</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bem</a:t>
            </a:r>
            <a:r>
              <a:rPr lang="en-US" sz="1400" dirty="0">
                <a:solidFill>
                  <a:srgbClr val="00151E"/>
                </a:solidFill>
                <a:latin typeface="Segoe UI Light" panose="020B0502040204020203" pitchFamily="34" charset="0"/>
                <a:cs typeface="Segoe UI Light" panose="020B0502040204020203" pitchFamily="34" charset="0"/>
                <a:sym typeface="DM Sans Regular"/>
              </a:rPr>
              <a:t> o que </a:t>
            </a:r>
            <a:r>
              <a:rPr lang="en-US" sz="1400" dirty="0" err="1">
                <a:solidFill>
                  <a:srgbClr val="00151E"/>
                </a:solidFill>
                <a:latin typeface="Segoe UI Light" panose="020B0502040204020203" pitchFamily="34" charset="0"/>
                <a:cs typeface="Segoe UI Light" panose="020B0502040204020203" pitchFamily="34" charset="0"/>
                <a:sym typeface="DM Sans Regular"/>
              </a:rPr>
              <a:t>estamos</a:t>
            </a:r>
            <a:r>
              <a:rPr lang="en-US" sz="1400" dirty="0">
                <a:solidFill>
                  <a:srgbClr val="00151E"/>
                </a:solidFill>
                <a:latin typeface="Segoe UI Light" panose="020B0502040204020203" pitchFamily="34" charset="0"/>
                <a:cs typeface="Segoe UI Light" panose="020B0502040204020203" pitchFamily="34" charset="0"/>
                <a:sym typeface="DM Sans Regular"/>
              </a:rPr>
              <a:t> à </a:t>
            </a:r>
            <a:r>
              <a:rPr lang="en-US" sz="1400" dirty="0" err="1">
                <a:solidFill>
                  <a:srgbClr val="00151E"/>
                </a:solidFill>
                <a:latin typeface="Segoe UI Light" panose="020B0502040204020203" pitchFamily="34" charset="0"/>
                <a:cs typeface="Segoe UI Light" panose="020B0502040204020203" pitchFamily="34" charset="0"/>
                <a:sym typeface="DM Sans Regular"/>
              </a:rPr>
              <a:t>procura</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nos</a:t>
            </a:r>
            <a:r>
              <a:rPr lang="en-US" sz="1400" dirty="0">
                <a:solidFill>
                  <a:srgbClr val="00151E"/>
                </a:solidFill>
                <a:latin typeface="Segoe UI Light" panose="020B0502040204020203" pitchFamily="34" charset="0"/>
                <a:cs typeface="Segoe UI Light" panose="020B0502040204020203" pitchFamily="34" charset="0"/>
                <a:sym typeface="DM Sans Regular"/>
              </a:rPr>
              <a:t> clusters</a:t>
            </a:r>
            <a:endParaRPr kumimoji="0" lang="en-US" sz="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3"/>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Resources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064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a:t>
            </a:r>
            <a:r>
              <a:rPr lang="en-US" sz="1600" dirty="0" err="1">
                <a:solidFill>
                  <a:srgbClr val="00151E"/>
                </a:solidFill>
                <a:latin typeface="Segoe UI Light" panose="020B0502040204020203" pitchFamily="34" charset="0"/>
                <a:cs typeface="Segoe UI Light" panose="020B0502040204020203" pitchFamily="34" charset="0"/>
              </a:rPr>
              <a:t>informations</a:t>
            </a:r>
            <a:r>
              <a:rPr lang="en-US" sz="1600" dirty="0">
                <a:solidFill>
                  <a:srgbClr val="00151E"/>
                </a:solidFill>
                <a:latin typeface="Segoe UI Light" panose="020B0502040204020203" pitchFamily="34" charset="0"/>
                <a:cs typeface="Segoe UI Light" panose="020B0502040204020203" pitchFamily="34" charset="0"/>
              </a:rPr>
              <a:t>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3"/>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27393" y="2816788"/>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91521" y="2818719"/>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2"/>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3"/>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if the desired patterns of the goal questions are answered.</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4"/>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410</Words>
  <Application>Microsoft Office PowerPoint</Application>
  <PresentationFormat>Ecrã Panorâmico</PresentationFormat>
  <Paragraphs>109</Paragraphs>
  <Slides>16</Slides>
  <Notes>10</Notes>
  <HiddenSlides>0</HiddenSlides>
  <MMClips>0</MMClips>
  <ScaleCrop>false</ScaleCrop>
  <HeadingPairs>
    <vt:vector size="6" baseType="variant">
      <vt:variant>
        <vt:lpstr>Tipos de letra usados</vt:lpstr>
      </vt:variant>
      <vt:variant>
        <vt:i4>7</vt:i4>
      </vt:variant>
      <vt:variant>
        <vt:lpstr>Tema</vt:lpstr>
      </vt:variant>
      <vt:variant>
        <vt:i4>2</vt:i4>
      </vt:variant>
      <vt:variant>
        <vt:lpstr>Títulos dos diapositivos</vt:lpstr>
      </vt:variant>
      <vt:variant>
        <vt:i4>16</vt:i4>
      </vt:variant>
    </vt:vector>
  </HeadingPairs>
  <TitlesOfParts>
    <vt:vector size="25" baseType="lpstr">
      <vt:lpstr>Arial</vt:lpstr>
      <vt:lpstr>Calibri</vt:lpstr>
      <vt:lpstr>Calibri Light</vt:lpstr>
      <vt:lpstr>Courier New</vt:lpstr>
      <vt:lpstr>Segoe UI</vt:lpstr>
      <vt:lpstr>Segoe UI Light</vt:lpstr>
      <vt:lpstr>Segoe UI Semibold</vt:lpstr>
      <vt:lpstr>Tema do Office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João Monteiro</cp:lastModifiedBy>
  <cp:revision>3</cp:revision>
  <dcterms:created xsi:type="dcterms:W3CDTF">2022-04-07T09:02:23Z</dcterms:created>
  <dcterms:modified xsi:type="dcterms:W3CDTF">2022-04-07T14:08:22Z</dcterms:modified>
</cp:coreProperties>
</file>